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5" r:id="rId3"/>
    <p:sldId id="284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articles/serverless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Serverless Computing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Conventional Web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Dev Teams build and </a:t>
            </a:r>
            <a:r>
              <a:rPr lang="en-US" dirty="0" smtClean="0"/>
              <a:t>deploy applications onto </a:t>
            </a:r>
            <a:r>
              <a:rPr lang="en-US" dirty="0"/>
              <a:t>the server</a:t>
            </a:r>
          </a:p>
          <a:p>
            <a:r>
              <a:rPr lang="en-US" dirty="0"/>
              <a:t>Application runs on that server and dev are responsible for provisioning and managing the resources for </a:t>
            </a:r>
            <a:r>
              <a:rPr lang="en-US" dirty="0" smtClean="0"/>
              <a:t>it!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A few issues: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 needs to be up and running even when not serving out any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 teams are responsible for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uptime and maintenance of the server and all its resources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applying the appropriate security updates to the server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managing scaling up server as well</a:t>
            </a:r>
          </a:p>
          <a:p>
            <a:endParaRPr lang="en-US" dirty="0"/>
          </a:p>
          <a:p>
            <a:r>
              <a:rPr lang="en-US" dirty="0"/>
              <a:t>For smaller companies and individual developers this can be a lot to handle</a:t>
            </a:r>
          </a:p>
          <a:p>
            <a:r>
              <a:rPr lang="en-US" dirty="0"/>
              <a:t>At larger organizations this is handled by the infrastructure team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However, the processes necessary to support this can end up slowing down development times.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Issues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07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Serverless architectures are application designs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incorporate third-party “Backend as a Service” (BaaS) services, and/or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that include custom code run in managed, ephemeral containers on a “Functions as a Service” (</a:t>
            </a:r>
            <a:r>
              <a:rPr lang="en-US" dirty="0" err="1"/>
              <a:t>FaaS</a:t>
            </a:r>
            <a:r>
              <a:rPr lang="en-US" dirty="0"/>
              <a:t>) </a:t>
            </a:r>
            <a:r>
              <a:rPr lang="en-US" dirty="0" smtClean="0"/>
              <a:t>platform</a:t>
            </a:r>
          </a:p>
          <a:p>
            <a:endParaRPr lang="en-US" dirty="0"/>
          </a:p>
          <a:p>
            <a:r>
              <a:rPr lang="en-US" dirty="0"/>
              <a:t>Serverless computing enables developers to build applications faster by eliminating the need for them to manage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service provider automatically provisions, scales and manages the infrastructure required to run the code.</a:t>
            </a:r>
          </a:p>
          <a:p>
            <a:r>
              <a:rPr lang="en-US" dirty="0" smtClean="0"/>
              <a:t>The Serverless </a:t>
            </a:r>
            <a:r>
              <a:rPr lang="en-US" dirty="0"/>
              <a:t>name comes from the fact that the </a:t>
            </a:r>
            <a:r>
              <a:rPr lang="en-US" dirty="0">
                <a:solidFill>
                  <a:srgbClr val="FF0000"/>
                </a:solidFill>
              </a:rPr>
              <a:t>tasks associated with infrastructure provisioning and management are invisible to the developer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Enables developers to increase their focus on the business logic and deliver more value to the core of the </a:t>
            </a:r>
            <a:r>
              <a:rPr lang="en-US" dirty="0" smtClean="0"/>
              <a:t>business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Servers are still running the code!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8686800" y="6157913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/>
              </a:rPr>
              <a:t>Source : Serverless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Serverless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First used to describe applications that significantly or fully incorporate third-party, cloud-hosted applications and services, to manage server-side logic and state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Typically “rich client” applications—think single-page web apps, or mobile apps—that use the vast ecosystem of cloud-accessible databases (e.g., Parse, Firebase), authentication services (e.g., Auth0, AWS </a:t>
            </a:r>
            <a:r>
              <a:rPr lang="en-US" dirty="0" err="1"/>
              <a:t>Cognito</a:t>
            </a:r>
            <a:r>
              <a:rPr lang="en-US" dirty="0" smtClean="0"/>
              <a:t>) </a:t>
            </a:r>
            <a:r>
              <a:rPr lang="en-US" dirty="0" err="1" smtClean="0"/>
              <a:t>etc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Described as “(Mobile) Backend as a Service" (</a:t>
            </a:r>
            <a:r>
              <a:rPr lang="en-US" dirty="0" err="1"/>
              <a:t>mBaaS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dirty="0" err="1"/>
              <a:t>FaaS</a:t>
            </a:r>
            <a:endParaRPr lang="en-US" b="1" dirty="0"/>
          </a:p>
          <a:p>
            <a:pPr lvl="1"/>
            <a:r>
              <a:rPr lang="en-US" dirty="0"/>
              <a:t>Can also mean applications where server-side logic is still written by the application developer</a:t>
            </a:r>
          </a:p>
          <a:p>
            <a:pPr lvl="1"/>
            <a:r>
              <a:rPr lang="en-US" dirty="0"/>
              <a:t>but, unlike traditional architectures, it’s run in stateless compute containers that are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event-triggered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ephemeral (may only last for one invocation)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fully managed by a third party</a:t>
            </a:r>
          </a:p>
          <a:p>
            <a:pPr lvl="1"/>
            <a:r>
              <a:rPr lang="en-US" dirty="0"/>
              <a:t>Think it like “Functions as a Service” or "</a:t>
            </a:r>
            <a:r>
              <a:rPr lang="en-US" dirty="0" err="1"/>
              <a:t>FaaS</a:t>
            </a:r>
            <a:r>
              <a:rPr lang="en-US" dirty="0"/>
              <a:t>"</a:t>
            </a:r>
          </a:p>
          <a:p>
            <a:pPr lvl="1"/>
            <a:r>
              <a:rPr lang="en-US" dirty="0" smtClean="0"/>
              <a:t>Examples:</a:t>
            </a:r>
            <a:endParaRPr lang="en-US" dirty="0"/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AWS: AWS Lambda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Microsoft Azure: Azure Functions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Google Cloud: Cloud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types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407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Serverless – Changes Required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Microservices and Functions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biggest change faced with while transitioning to a </a:t>
            </a:r>
            <a:r>
              <a:rPr lang="en-US" dirty="0" smtClean="0"/>
              <a:t>Serverless </a:t>
            </a:r>
            <a:r>
              <a:rPr lang="en-US" dirty="0"/>
              <a:t>world is that application needs to be architectured in the form of small </a:t>
            </a:r>
            <a:r>
              <a:rPr lang="en-US" dirty="0" smtClean="0"/>
              <a:t>functions</a:t>
            </a:r>
          </a:p>
          <a:p>
            <a:pPr lvl="1"/>
            <a:r>
              <a:rPr lang="en-US" dirty="0"/>
              <a:t>functions are typically run inside secure (almost) stateless containers</a:t>
            </a:r>
          </a:p>
          <a:p>
            <a:pPr lvl="1"/>
            <a:r>
              <a:rPr lang="en-US" dirty="0"/>
              <a:t>Typically required to adopt a more </a:t>
            </a:r>
            <a:r>
              <a:rPr lang="en-US" dirty="0" smtClean="0">
                <a:solidFill>
                  <a:srgbClr val="FF0000"/>
                </a:solidFill>
              </a:rPr>
              <a:t>microservices </a:t>
            </a:r>
            <a:r>
              <a:rPr lang="en-US" dirty="0">
                <a:solidFill>
                  <a:srgbClr val="FF0000"/>
                </a:solidFill>
              </a:rPr>
              <a:t>based architecture</a:t>
            </a:r>
          </a:p>
          <a:p>
            <a:endParaRPr lang="en-US" dirty="0" smtClean="0"/>
          </a:p>
          <a:p>
            <a:r>
              <a:rPr lang="en-US" dirty="0" smtClean="0"/>
              <a:t>Workaround</a:t>
            </a:r>
            <a:endParaRPr lang="en-US" dirty="0"/>
          </a:p>
          <a:p>
            <a:pPr lvl="1"/>
            <a:r>
              <a:rPr lang="en-US" dirty="0"/>
              <a:t>Can get around this by running  entire application inside a single function as a monolith and handling the routing yourself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But this isn’t </a:t>
            </a:r>
            <a:r>
              <a:rPr lang="en-US" dirty="0" smtClean="0">
                <a:solidFill>
                  <a:srgbClr val="FF0000"/>
                </a:solidFill>
              </a:rPr>
              <a:t>recommended </a:t>
            </a:r>
            <a:r>
              <a:rPr lang="en-US" dirty="0">
                <a:solidFill>
                  <a:srgbClr val="FF0000"/>
                </a:solidFill>
              </a:rPr>
              <a:t>since it is better to reduce the size of </a:t>
            </a:r>
            <a:r>
              <a:rPr lang="en-US" dirty="0" smtClean="0">
                <a:solidFill>
                  <a:srgbClr val="FF0000"/>
                </a:solidFill>
              </a:rPr>
              <a:t>functions</a:t>
            </a:r>
          </a:p>
          <a:p>
            <a:pPr marL="457200" lvl="1" indent="0"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Cold Starts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Functions are run inside a container that is brought up on demand to respond to an event, there is some latency associated with it - Cold </a:t>
            </a:r>
            <a:r>
              <a:rPr lang="en-US" dirty="0" smtClean="0">
                <a:solidFill>
                  <a:srgbClr val="FF0000"/>
                </a:solidFill>
              </a:rPr>
              <a:t>Start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Improved over period of time!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1814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Serverless </a:t>
            </a:r>
            <a:r>
              <a:rPr lang="en-IN" smtClean="0"/>
              <a:t>- Compared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IN" dirty="0" smtClean="0"/>
              <a:t>Benefits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Reduced operational cost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BaaS: reduced development cost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FaaS</a:t>
            </a:r>
            <a:r>
              <a:rPr lang="en-US" dirty="0"/>
              <a:t>: scaling costs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occasional requests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inconsistent traffic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Easier operational management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Reduced packaging and deployment complexity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with "Greener" computing</a:t>
            </a:r>
          </a:p>
          <a:p>
            <a:endParaRPr lang="en-US" dirty="0"/>
          </a:p>
          <a:p>
            <a:r>
              <a:rPr lang="en-US" dirty="0"/>
              <a:t>Drawbacks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Vendor control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Vendor </a:t>
            </a:r>
            <a:r>
              <a:rPr lang="en-US" dirty="0" smtClean="0"/>
              <a:t>lock in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Multitenancy problems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/>
              <a:t>Security </a:t>
            </a:r>
            <a:r>
              <a:rPr lang="en-US" smtClean="0"/>
              <a:t>concerns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7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3197</TotalTime>
  <Words>578</Words>
  <Application>Microsoft Office PowerPoint</Application>
  <PresentationFormat>Widescreen</PresentationFormat>
  <Paragraphs>80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Serverless Computing</vt:lpstr>
      <vt:lpstr>Conventional Web Apps</vt:lpstr>
      <vt:lpstr>Serverless</vt:lpstr>
      <vt:lpstr>Serverless Apps</vt:lpstr>
      <vt:lpstr>Serverless – Changes Required</vt:lpstr>
      <vt:lpstr>Serverless - Compared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2020-09-23T01:35:22Z</dcterms:modified>
</cp:coreProperties>
</file>